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3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008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612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742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767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170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851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255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275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776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99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309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0673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951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861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0169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3431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88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334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58755E5-9A4A-4E31-9572-B95D5324C5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884218"/>
            <a:ext cx="10247745" cy="1082964"/>
          </a:xfrm>
        </p:spPr>
        <p:txBody>
          <a:bodyPr>
            <a:norm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題目：股海人生領航探索講座</a:t>
            </a:r>
            <a:endParaRPr 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EBCA04C-A05F-457C-8996-1479322A3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355109"/>
            <a:ext cx="9448800" cy="20573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講者：凱基證券股份有限公司台中分公司　許燕俐 協理</a:t>
            </a:r>
            <a:b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日期：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111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05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40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25(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三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　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01:00 – 03:00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pm.</a:t>
            </a:r>
            <a:b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教室：管理大樓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M012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教室</a:t>
            </a:r>
            <a:endParaRPr lang="en-US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書卷: 水平 3">
            <a:extLst>
              <a:ext uri="{FF2B5EF4-FFF2-40B4-BE49-F238E27FC236}">
                <a16:creationId xmlns:a16="http://schemas.microsoft.com/office/drawing/2014/main" id="{4595CAB1-0C04-4A47-B66A-76DF37A10A71}"/>
              </a:ext>
            </a:extLst>
          </p:cNvPr>
          <p:cNvSpPr/>
          <p:nvPr/>
        </p:nvSpPr>
        <p:spPr>
          <a:xfrm>
            <a:off x="7278255" y="665018"/>
            <a:ext cx="3860800" cy="1082964"/>
          </a:xfrm>
          <a:prstGeom prst="horizontalScrol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品牌企業探索講座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9393066"/>
      </p:ext>
    </p:extLst>
  </p:cSld>
  <p:clrMapOvr>
    <a:masterClrMapping/>
  </p:clrMapOvr>
</p:sld>
</file>

<file path=ppt/theme/theme1.xml><?xml version="1.0" encoding="utf-8"?>
<a:theme xmlns:a="http://schemas.openxmlformats.org/drawingml/2006/main" name="飛機雲">
  <a:themeElements>
    <a:clrScheme name="飛機雲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飛機雲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飛機雲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飛機雲</Template>
  <TotalTime>6</TotalTime>
  <Words>48</Words>
  <Application>Microsoft Office PowerPoint</Application>
  <PresentationFormat>寬螢幕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新細明體</vt:lpstr>
      <vt:lpstr>標楷體</vt:lpstr>
      <vt:lpstr>Arial</vt:lpstr>
      <vt:lpstr>Century Gothic</vt:lpstr>
      <vt:lpstr>Times New Roman</vt:lpstr>
      <vt:lpstr>飛機雲</vt:lpstr>
      <vt:lpstr>題目：股海人生領航探索講座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題目：股海人生領航探索講座</dc:title>
  <dc:creator>王癸元</dc:creator>
  <cp:lastModifiedBy>王癸元</cp:lastModifiedBy>
  <cp:revision>2</cp:revision>
  <dcterms:created xsi:type="dcterms:W3CDTF">2022-03-25T13:13:02Z</dcterms:created>
  <dcterms:modified xsi:type="dcterms:W3CDTF">2022-04-28T09:26:56Z</dcterms:modified>
</cp:coreProperties>
</file>