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6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1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8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59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3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5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90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4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2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72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76939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5361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268655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168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44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6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1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611" y="609600"/>
            <a:ext cx="9264723" cy="2565400"/>
          </a:xfrm>
        </p:spPr>
        <p:txBody>
          <a:bodyPr>
            <a:normAutofit/>
          </a:bodyPr>
          <a:lstStyle/>
          <a:p>
            <a:pPr algn="l"/>
            <a:r>
              <a:rPr lang="zh-TW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預約</a:t>
            </a:r>
            <a:r>
              <a:rPr lang="zh-TW" altLang="zh-TW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我的</a:t>
            </a:r>
            <a:r>
              <a:rPr lang="zh-TW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成功</a:t>
            </a:r>
            <a:r>
              <a:rPr lang="zh-TW" altLang="zh-TW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未來</a:t>
            </a:r>
            <a:r>
              <a:rPr lang="en-US" altLang="zh-TW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7200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zh-TW" altLang="en-US" sz="7200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健保趨勢和因應</a:t>
            </a:r>
            <a:endParaRPr lang="zh-TW" altLang="en-US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536578" y="3592017"/>
            <a:ext cx="9332258" cy="2943254"/>
          </a:xfrm>
        </p:spPr>
        <p:txBody>
          <a:bodyPr>
            <a:noAutofit/>
          </a:bodyPr>
          <a:lstStyle/>
          <a:p>
            <a:pPr algn="just"/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期：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2018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05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31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　間：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13:00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16:00PM.</a:t>
            </a:r>
          </a:p>
          <a:p>
            <a:pPr algn="just"/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主講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錠嵂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保險經紀人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公司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	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謝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季翰 襄理</a:t>
            </a:r>
            <a:r>
              <a:rPr lang="en-US" altLang="zh-TW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陳昱齊 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主任</a:t>
            </a:r>
            <a:endParaRPr lang="en-US" altLang="zh-TW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　點：健康大樓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HB79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教室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145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6</Words>
  <Application>Microsoft Office PowerPoint</Application>
  <PresentationFormat>寬螢幕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標楷體</vt:lpstr>
      <vt:lpstr>Arial</vt:lpstr>
      <vt:lpstr>Trebuchet MS</vt:lpstr>
      <vt:lpstr>Wingdings 3</vt:lpstr>
      <vt:lpstr>多面向</vt:lpstr>
      <vt:lpstr>預約我的成功未來 ～健保趨勢和因應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預約我的成功未來 ～檢視自我保險認知軟實力</dc:title>
  <dc:creator>k.y.wang</dc:creator>
  <cp:lastModifiedBy>k.y.wang</cp:lastModifiedBy>
  <cp:revision>9</cp:revision>
  <dcterms:created xsi:type="dcterms:W3CDTF">2018-04-26T05:21:31Z</dcterms:created>
  <dcterms:modified xsi:type="dcterms:W3CDTF">2018-05-06T16:07:27Z</dcterms:modified>
</cp:coreProperties>
</file>