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01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47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23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190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227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01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817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934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115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78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84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9863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993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014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4860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6135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194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D1E1E7-F0BD-4060-BE7C-34A3E3184C64}" type="datetimeFigureOut">
              <a:rPr lang="zh-TW" altLang="en-US" smtClean="0"/>
              <a:t>2018/5/6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DAABEC-4EDC-46C9-9CFC-B5C8FDDA21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83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28400" y="156386"/>
            <a:ext cx="8574622" cy="2616199"/>
          </a:xfrm>
        </p:spPr>
        <p:txBody>
          <a:bodyPr/>
          <a:lstStyle/>
          <a:p>
            <a:r>
              <a:rPr lang="zh-TW" altLang="zh-TW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預約我的成功未來</a:t>
            </a:r>
            <a:r>
              <a:rPr lang="en-US" altLang="zh-TW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zh-TW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預約富足人生</a:t>
            </a:r>
            <a:endParaRPr lang="zh-TW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515377" y="3550024"/>
            <a:ext cx="6987645" cy="3065929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日　期：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2018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05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時　間：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13:00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16:00PM.</a:t>
            </a: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主講人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：南山人壽股份有限公司崇聖通訊處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1250950"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陳彬洲　處經理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賴美如　經理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1250950"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林育緯　　經理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王詠麟　主任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地　點：健康大樓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HB79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教室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3194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機器人">
  <a:themeElements>
    <a:clrScheme name="機器人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機器人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機器人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TM03457496[[fn=視差]]</Template>
  <TotalTime>4</TotalTime>
  <Words>6</Words>
  <Application>Microsoft Office PowerPoint</Application>
  <PresentationFormat>寬螢幕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標楷體</vt:lpstr>
      <vt:lpstr>Arial</vt:lpstr>
      <vt:lpstr>Corbel</vt:lpstr>
      <vt:lpstr>機器人</vt:lpstr>
      <vt:lpstr>預約我的成功未來 ～預約富足人生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預約我的成功未來 ～預約富足人生</dc:title>
  <dc:creator>k.y.wang</dc:creator>
  <cp:lastModifiedBy>k.y.wang</cp:lastModifiedBy>
  <cp:revision>1</cp:revision>
  <dcterms:created xsi:type="dcterms:W3CDTF">2018-05-06T15:56:30Z</dcterms:created>
  <dcterms:modified xsi:type="dcterms:W3CDTF">2018-05-06T16:01:08Z</dcterms:modified>
</cp:coreProperties>
</file>